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1BB768D0-4F06-4E02-8271-96EB3CFF117E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citibikes_NYC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261EE5A0-F11D-41EB-94C6-C0C8E92C0065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4/25/19 11:43:26 PM PDT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CF097725-E644-4DA0-AE00-C1B4F24FA7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72" y="0"/>
            <a:ext cx="6101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532073A7-C48F-4EB8-B438-41A7A907D3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87" y="57150"/>
            <a:ext cx="614362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42D81184-A528-4C23-9765-89234AF910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57150"/>
            <a:ext cx="9972675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B4F18C4B-9399-4EEC-B81C-FE37F6C4B6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400050"/>
            <a:ext cx="98679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81CDE2E2-ADC3-4427-85FF-442FBDDE570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395412"/>
            <a:ext cx="98679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E2192372-9106-41F1-A052-21AB1261F7C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57150"/>
            <a:ext cx="99631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EF3224AE-F8C7-418A-857B-8BAD86743B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771650"/>
            <a:ext cx="99631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80C4B607-3A66-4E3D-B3B4-2C4D8B993EB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1666875"/>
            <a:ext cx="99631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816DCACB-78E3-4DC5-B0D1-4568F693055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81D8725D-270E-46B2-BEB0-8C4C561B6B7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28B674EC-6E8C-441C-A283-35AF6CB565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447925"/>
            <a:ext cx="7620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F56AFE26-B962-4EDD-9F80-5F086FD2A8A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2ACF5C38-80B1-4925-88B3-03AD68FF543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481012"/>
            <a:ext cx="98774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06E4C56E-143C-485B-BFC2-1FDA3AC4B89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87" y="376237"/>
            <a:ext cx="98774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B7C26255-20BF-40A2-A7FE-32B29E69217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2C71A3E0-5FED-4D84-BB78-17EAA9B9B6D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0"/>
            <a:ext cx="9867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F6F7A292-D35B-414F-9572-6DB1E8809CD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578DCE64-F199-48C8-B284-E22BD3A44BB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5" y="2243137"/>
            <a:ext cx="99631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>
            <a:extLst>
              <a:ext uri="{FF2B5EF4-FFF2-40B4-BE49-F238E27FC236}">
                <a16:creationId xmlns:a16="http://schemas.microsoft.com/office/drawing/2014/main" id="{31F324EC-64B0-4FC0-BAF6-D05EFFDE646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>
            <a:extLst>
              <a:ext uri="{FF2B5EF4-FFF2-40B4-BE49-F238E27FC236}">
                <a16:creationId xmlns:a16="http://schemas.microsoft.com/office/drawing/2014/main" id="{374EA007-7925-4E64-92D5-AC49E8D6034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968" y="0"/>
            <a:ext cx="9120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A8524F63-159C-486A-A1AF-7BB3C032C6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743200"/>
            <a:ext cx="762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BDFFC06C-983E-43B4-9CEF-AE1BD148ACD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0"/>
            <a:ext cx="7581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D91272B1-3A86-4374-BC24-F76988A69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524000"/>
            <a:ext cx="98679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E9F84EAB-75F5-4748-A92C-97885C7A04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295275"/>
            <a:ext cx="97726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D43840D3-A860-4BEA-8EEF-7AACB07925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238125"/>
            <a:ext cx="97726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BDE5FE1C-C686-4FDA-B7A5-E42DAB6189B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57150"/>
            <a:ext cx="63436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2936711D-6485-413C-BE56-1465DBA876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175" y="57150"/>
            <a:ext cx="6343650" cy="674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0</cp:revision>
  <dcterms:created xsi:type="dcterms:W3CDTF">2018-08-15T22:40:47Z</dcterms:created>
  <dcterms:modified xsi:type="dcterms:W3CDTF">2018-08-15T22:40:47Z</dcterms:modified>
</cp:coreProperties>
</file>